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188.png"/><Relationship Id="rId24" Type="http://schemas.openxmlformats.org/officeDocument/2006/relationships/image" Target="../media/image18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197" y="3105018"/>
            <a:ext cx="11453182" cy="2241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2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01913" y="7967024"/>
            <a:ext cx="7751059" cy="7213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887" y="4958108"/>
            <a:ext cx="4792110" cy="8442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6359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894060"/>
            <a:ext cx="6733555" cy="1619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67896"/>
            <a:ext cx="2879940" cy="1422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240583" y="2158097"/>
            <a:ext cx="13050783" cy="13009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5060" y="3186666"/>
            <a:ext cx="10081309" cy="7254361"/>
            <a:chOff x="745060" y="3186666"/>
            <a:chExt cx="10081309" cy="7254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060" y="3186666"/>
              <a:ext cx="10081309" cy="7254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9226" y="3380952"/>
            <a:ext cx="1733333" cy="1733333"/>
            <a:chOff x="10769226" y="3380952"/>
            <a:chExt cx="1733333" cy="173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9226" y="3380952"/>
              <a:ext cx="1733333" cy="17333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0070" y="5632918"/>
            <a:ext cx="6952207" cy="2018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240583" y="2158097"/>
            <a:ext cx="13050783" cy="13009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32590" y="5447620"/>
            <a:ext cx="6964016" cy="4166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88164" y="3310008"/>
            <a:ext cx="3658410" cy="2004277"/>
            <a:chOff x="10788164" y="3310008"/>
            <a:chExt cx="3658410" cy="20042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8164" y="3310008"/>
              <a:ext cx="3658410" cy="2004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3" y="3584547"/>
            <a:ext cx="10318370" cy="6720215"/>
            <a:chOff x="57143" y="3584547"/>
            <a:chExt cx="10318370" cy="67202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3" y="3584547"/>
              <a:ext cx="10318370" cy="6720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240583" y="2158097"/>
            <a:ext cx="13050783" cy="13009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32573" y="5679487"/>
            <a:ext cx="5663477" cy="2642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3233" y="3444323"/>
            <a:ext cx="3815595" cy="1987545"/>
            <a:chOff x="10543233" y="3444323"/>
            <a:chExt cx="3815595" cy="19875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3233" y="3444323"/>
              <a:ext cx="3815595" cy="1987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2147" y="4031602"/>
            <a:ext cx="9394475" cy="5227321"/>
            <a:chOff x="772147" y="4031602"/>
            <a:chExt cx="9394475" cy="52273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147" y="4031602"/>
              <a:ext cx="9394475" cy="5227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92964" y="2130002"/>
            <a:ext cx="11725101" cy="13009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7262" y="3380952"/>
            <a:ext cx="3815595" cy="1987545"/>
            <a:chOff x="7437262" y="3380952"/>
            <a:chExt cx="3815595" cy="19875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7262" y="3380952"/>
              <a:ext cx="3815595" cy="1987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85081" y="3371429"/>
            <a:ext cx="3658410" cy="2004277"/>
            <a:chOff x="3585081" y="3371429"/>
            <a:chExt cx="3658410" cy="2004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5081" y="3371429"/>
              <a:ext cx="3658410" cy="2004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8938" y="3409524"/>
            <a:ext cx="1733333" cy="1733333"/>
            <a:chOff x="1188938" y="3409524"/>
            <a:chExt cx="1733333" cy="17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8938" y="3409524"/>
              <a:ext cx="1733333" cy="17333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0667" y="5798565"/>
            <a:ext cx="14270409" cy="42304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92969" y="2120478"/>
            <a:ext cx="11718702" cy="1310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8464" y="4765717"/>
            <a:ext cx="12958762" cy="60856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3187143"/>
            <a:ext cx="4260584" cy="1319855"/>
            <a:chOff x="1175752" y="3187143"/>
            <a:chExt cx="4260584" cy="1319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752" y="3187143"/>
              <a:ext cx="4260584" cy="1319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635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894060"/>
            <a:ext cx="3146592" cy="1619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67896"/>
            <a:ext cx="4337433" cy="1422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288437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20668" y="1040687"/>
            <a:ext cx="113787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0031" y="2296904"/>
            <a:ext cx="16745638" cy="6666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288437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20668" y="1040687"/>
            <a:ext cx="113787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133" y="4230000"/>
            <a:ext cx="6171429" cy="6055714"/>
            <a:chOff x="528133" y="4230000"/>
            <a:chExt cx="6171429" cy="605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133" y="4230000"/>
              <a:ext cx="6171429" cy="605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7689" y="4230000"/>
            <a:ext cx="3810857" cy="6171429"/>
            <a:chOff x="13327689" y="4230000"/>
            <a:chExt cx="3810857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7689" y="4230000"/>
              <a:ext cx="381085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22927" y="2391651"/>
            <a:ext cx="3782273" cy="1171682"/>
            <a:chOff x="13422927" y="2391651"/>
            <a:chExt cx="3782273" cy="1171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22927" y="2391651"/>
              <a:ext cx="3782273" cy="11716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9686" y="2182127"/>
            <a:ext cx="2903561" cy="1590730"/>
            <a:chOff x="2009686" y="2182127"/>
            <a:chExt cx="2903561" cy="15907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9686" y="2182127"/>
              <a:ext cx="2903561" cy="15907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8611" y="3553811"/>
            <a:ext cx="4535887" cy="82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02287" y="3515716"/>
            <a:ext cx="4469603" cy="8142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21210" y="3772857"/>
            <a:ext cx="4767105" cy="4767105"/>
            <a:chOff x="7121210" y="3772857"/>
            <a:chExt cx="4767105" cy="47671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21210" y="3772857"/>
              <a:ext cx="4767105" cy="4767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288437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20668" y="1040687"/>
            <a:ext cx="113787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3069" y="3945117"/>
            <a:ext cx="9666815" cy="3233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7905"/>
            <a:ext cx="4036718" cy="1336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525" y="5284762"/>
            <a:ext cx="2238807" cy="7199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858" y="6106030"/>
            <a:ext cx="1653038" cy="9469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5213190"/>
            <a:ext cx="3615873" cy="57953"/>
            <a:chOff x="1175752" y="5213190"/>
            <a:chExt cx="3615873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752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81864" y="5213190"/>
            <a:ext cx="3615873" cy="57953"/>
            <a:chOff x="5281864" y="5213190"/>
            <a:chExt cx="3615873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1864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7977" y="5213190"/>
            <a:ext cx="3615873" cy="57953"/>
            <a:chOff x="9387977" y="5213190"/>
            <a:chExt cx="3615873" cy="579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7977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94089" y="5213190"/>
            <a:ext cx="3615873" cy="57953"/>
            <a:chOff x="13494089" y="5213190"/>
            <a:chExt cx="3615873" cy="579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94089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5752" y="5934636"/>
            <a:ext cx="3615873" cy="57953"/>
            <a:chOff x="1175752" y="5934636"/>
            <a:chExt cx="3615873" cy="579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752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5640" y="5277201"/>
            <a:ext cx="2597755" cy="7298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48972" y="6114506"/>
            <a:ext cx="1696974" cy="9469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81864" y="5934636"/>
            <a:ext cx="3615873" cy="57953"/>
            <a:chOff x="5281864" y="5934636"/>
            <a:chExt cx="3615873" cy="579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1864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41754" y="5277201"/>
            <a:ext cx="3553271" cy="7298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5087" y="6114506"/>
            <a:ext cx="1696974" cy="9469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87977" y="5934636"/>
            <a:ext cx="3615873" cy="57953"/>
            <a:chOff x="9387977" y="5934636"/>
            <a:chExt cx="3615873" cy="57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87977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47906" y="5267678"/>
            <a:ext cx="1940517" cy="7298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61239" y="6114506"/>
            <a:ext cx="2668633" cy="9469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94089" y="5934636"/>
            <a:ext cx="3615873" cy="57953"/>
            <a:chOff x="13494089" y="5934636"/>
            <a:chExt cx="3615873" cy="579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94089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9525" y="7745592"/>
            <a:ext cx="2597755" cy="72981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2858" y="8577610"/>
            <a:ext cx="1917921" cy="9469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5752" y="7672057"/>
            <a:ext cx="3615873" cy="57953"/>
            <a:chOff x="1175752" y="7672057"/>
            <a:chExt cx="3615873" cy="579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5752" y="7672057"/>
              <a:ext cx="3615873" cy="579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5752" y="8393503"/>
            <a:ext cx="3615873" cy="57953"/>
            <a:chOff x="1175752" y="8393503"/>
            <a:chExt cx="3615873" cy="5795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5752" y="8393503"/>
              <a:ext cx="3615873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4224599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133" y="4230000"/>
            <a:ext cx="6171429" cy="6055714"/>
            <a:chOff x="528133" y="4230000"/>
            <a:chExt cx="6171429" cy="605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133" y="4230000"/>
              <a:ext cx="6171429" cy="605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7689" y="4230000"/>
            <a:ext cx="3810857" cy="6171429"/>
            <a:chOff x="13327689" y="4230000"/>
            <a:chExt cx="3810857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7689" y="4230000"/>
              <a:ext cx="381085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22927" y="2315460"/>
            <a:ext cx="3782273" cy="1171682"/>
            <a:chOff x="13422927" y="2315460"/>
            <a:chExt cx="3782273" cy="11716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22927" y="2315460"/>
              <a:ext cx="3782273" cy="11716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9686" y="2182127"/>
            <a:ext cx="2903561" cy="1590730"/>
            <a:chOff x="2009686" y="2182127"/>
            <a:chExt cx="2903561" cy="15907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9686" y="2182127"/>
              <a:ext cx="2903561" cy="15907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8611" y="3553811"/>
            <a:ext cx="4535887" cy="82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02287" y="3487144"/>
            <a:ext cx="4469603" cy="8142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21210" y="3772857"/>
            <a:ext cx="4767105" cy="4767105"/>
            <a:chOff x="7121210" y="3772857"/>
            <a:chExt cx="4767105" cy="47671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1210" y="3772857"/>
              <a:ext cx="4767105" cy="47671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45644" y="6521525"/>
            <a:ext cx="8404768" cy="3587223"/>
            <a:chOff x="-445644" y="6521525"/>
            <a:chExt cx="8404768" cy="35872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209" y="7351102"/>
              <a:ext cx="7303864" cy="470422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257689" y="8350219"/>
              <a:ext cx="701435" cy="668306"/>
              <a:chOff x="7257689" y="8350219"/>
              <a:chExt cx="701435" cy="66830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57689" y="8350219"/>
                <a:ext cx="701435" cy="66830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445644" y="6521525"/>
              <a:ext cx="858642" cy="1281554"/>
              <a:chOff x="-445644" y="6521525"/>
              <a:chExt cx="858642" cy="128155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445644" y="6521525"/>
                <a:ext cx="858642" cy="12815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751394" y="6973902"/>
              <a:ext cx="485442" cy="611896"/>
              <a:chOff x="6751394" y="6973902"/>
              <a:chExt cx="485442" cy="61189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751394" y="6973902"/>
                <a:ext cx="485442" cy="61189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7275" y="9214251"/>
              <a:ext cx="708727" cy="893346"/>
              <a:chOff x="787275" y="9214251"/>
              <a:chExt cx="708727" cy="89334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87275" y="9214251"/>
                <a:ext cx="708727" cy="89334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69474" y="6324770"/>
            <a:ext cx="8404768" cy="3587222"/>
            <a:chOff x="11069474" y="6324770"/>
            <a:chExt cx="8404768" cy="35872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84325" y="7154347"/>
              <a:ext cx="6868700" cy="470421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8772807" y="8153464"/>
              <a:ext cx="701435" cy="668306"/>
              <a:chOff x="18772807" y="8153464"/>
              <a:chExt cx="701435" cy="66830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8772807" y="8153464"/>
                <a:ext cx="701435" cy="6683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069474" y="6324770"/>
              <a:ext cx="858642" cy="1281554"/>
              <a:chOff x="11069474" y="6324770"/>
              <a:chExt cx="858642" cy="128155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069474" y="6324770"/>
                <a:ext cx="858642" cy="128155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266513" y="6777147"/>
              <a:ext cx="485442" cy="611896"/>
              <a:chOff x="18266513" y="6777147"/>
              <a:chExt cx="485442" cy="61189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8266513" y="6777147"/>
                <a:ext cx="485442" cy="61189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302394" y="9017496"/>
              <a:ext cx="708727" cy="893346"/>
              <a:chOff x="12302394" y="9017496"/>
              <a:chExt cx="708727" cy="89334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302394" y="9017496"/>
                <a:ext cx="708727" cy="893346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44954" y="4552030"/>
            <a:ext cx="3179348" cy="97954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47632" y="934928"/>
            <a:ext cx="5941490" cy="112759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09411" y="4609173"/>
            <a:ext cx="2932954" cy="9795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635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894060"/>
            <a:ext cx="4608653" cy="1619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67896"/>
            <a:ext cx="3211361" cy="1422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4957226" cy="1362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44907" y="2275640"/>
            <a:ext cx="8690998" cy="12957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2159045"/>
            <a:ext cx="4260584" cy="1319855"/>
            <a:chOff x="1175752" y="2159045"/>
            <a:chExt cx="4260584" cy="1319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2159045"/>
              <a:ext cx="4260584" cy="1319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5752" y="4451384"/>
            <a:ext cx="5310059" cy="5700997"/>
            <a:chOff x="1175752" y="4451384"/>
            <a:chExt cx="5310059" cy="5700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4451384"/>
              <a:ext cx="5310059" cy="57009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8716" y="4230326"/>
            <a:ext cx="7821281" cy="43329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31144" y="1040687"/>
            <a:ext cx="1655995" cy="9514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102" y="3723845"/>
            <a:ext cx="8796966" cy="51825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1574" y="2345078"/>
            <a:ext cx="8160724" cy="12957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2159045"/>
            <a:ext cx="4260584" cy="1319855"/>
            <a:chOff x="1175752" y="2159045"/>
            <a:chExt cx="4260584" cy="1319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2159045"/>
              <a:ext cx="4260584" cy="1319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36545" y="3746653"/>
            <a:ext cx="8855474" cy="5756151"/>
            <a:chOff x="9036545" y="3746653"/>
            <a:chExt cx="8855474" cy="57561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6545" y="3746653"/>
              <a:ext cx="8855474" cy="57561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993" y="815537"/>
            <a:ext cx="4957226" cy="1362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31144" y="1040687"/>
            <a:ext cx="1655995" cy="9514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9288" y="4406508"/>
            <a:ext cx="15853604" cy="18887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5924" y="2356128"/>
            <a:ext cx="7875474" cy="12799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2159045"/>
            <a:ext cx="4260584" cy="1319855"/>
            <a:chOff x="1175752" y="2159045"/>
            <a:chExt cx="4260584" cy="1319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2159045"/>
              <a:ext cx="4260584" cy="13198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9288" y="7134919"/>
            <a:ext cx="9201208" cy="18887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993" y="815537"/>
            <a:ext cx="4957226" cy="1362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31144" y="1040687"/>
            <a:ext cx="1655995" cy="9514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78351" y="3628642"/>
            <a:ext cx="9302840" cy="6683650"/>
            <a:chOff x="8378351" y="3628642"/>
            <a:chExt cx="9302840" cy="6683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8351" y="3628642"/>
              <a:ext cx="9302840" cy="6683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5926" y="2340316"/>
            <a:ext cx="5827522" cy="12957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2159045"/>
            <a:ext cx="4260584" cy="1319855"/>
            <a:chOff x="1175752" y="2159045"/>
            <a:chExt cx="4260584" cy="1319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2159045"/>
              <a:ext cx="4260584" cy="131985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9563" y="4292832"/>
            <a:ext cx="6311169" cy="52503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31133" y="3655220"/>
            <a:ext cx="1059784" cy="768377"/>
            <a:chOff x="15431133" y="3655220"/>
            <a:chExt cx="1059784" cy="7683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31133" y="3655220"/>
              <a:ext cx="1059784" cy="768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51525" y="4519466"/>
            <a:ext cx="1059784" cy="768377"/>
            <a:chOff x="13651525" y="4519466"/>
            <a:chExt cx="1059784" cy="7683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0">
              <a:off x="13651525" y="4519466"/>
              <a:ext cx="1059784" cy="768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76515" y="4581662"/>
            <a:ext cx="1059784" cy="768377"/>
            <a:chOff x="17076515" y="4581662"/>
            <a:chExt cx="1059784" cy="7683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0">
              <a:off x="17076515" y="4581662"/>
              <a:ext cx="1059784" cy="7683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993" y="815537"/>
            <a:ext cx="4957226" cy="13626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31144" y="1040687"/>
            <a:ext cx="1655995" cy="9514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31144" y="1040687"/>
            <a:ext cx="165599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4326" y="2588020"/>
            <a:ext cx="7253775" cy="71922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659047"/>
            <a:ext cx="8289903" cy="6093805"/>
            <a:chOff x="9142857" y="2659047"/>
            <a:chExt cx="8289903" cy="6093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659047"/>
              <a:ext cx="8289903" cy="60938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9524" y="2659047"/>
            <a:ext cx="1733333" cy="1733333"/>
            <a:chOff x="7409524" y="2659047"/>
            <a:chExt cx="1733333" cy="1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9524" y="2659047"/>
              <a:ext cx="1733333" cy="17333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993" y="815537"/>
            <a:ext cx="4957226" cy="13626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35048" y="8827705"/>
            <a:ext cx="2633217" cy="572295"/>
            <a:chOff x="14735048" y="8827705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72843" y="8827705"/>
              <a:ext cx="1963920" cy="572295"/>
              <a:chOff x="15072843" y="8827705"/>
              <a:chExt cx="1963920" cy="5722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72843" y="8827705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9304" y="8909508"/>
              <a:ext cx="2522705" cy="4654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878" y="7585420"/>
            <a:ext cx="5075429" cy="20621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406" y="817905"/>
            <a:ext cx="3584163" cy="1326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198" y="7601114"/>
            <a:ext cx="2119058" cy="20621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4851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913764"/>
            <a:ext cx="3945811" cy="15999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75154"/>
            <a:ext cx="2814030" cy="1414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4245" y="2771682"/>
            <a:ext cx="11471942" cy="22617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533"/>
            <a:ext cx="3616994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2816" y="6137132"/>
            <a:ext cx="7621896" cy="979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5691" y="7076305"/>
            <a:ext cx="12402923" cy="2858111"/>
            <a:chOff x="3075691" y="7076305"/>
            <a:chExt cx="12402923" cy="2858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5691" y="7076305"/>
              <a:ext cx="12402923" cy="2858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5231" y="2616718"/>
            <a:ext cx="11471942" cy="22617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533"/>
            <a:ext cx="3616994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927" y="4938694"/>
            <a:ext cx="10129718" cy="979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6119513"/>
            <a:ext cx="5815056" cy="3925341"/>
            <a:chOff x="0" y="6119513"/>
            <a:chExt cx="5815056" cy="39253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119513"/>
              <a:ext cx="5815056" cy="3925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15056" y="6119513"/>
            <a:ext cx="6103802" cy="3784446"/>
            <a:chOff x="5815056" y="6119513"/>
            <a:chExt cx="6103802" cy="37844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5056" y="6119513"/>
              <a:ext cx="6103802" cy="3784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18858" y="6119513"/>
            <a:ext cx="6366856" cy="3858303"/>
            <a:chOff x="11918858" y="6119513"/>
            <a:chExt cx="6366856" cy="38583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18858" y="6119513"/>
              <a:ext cx="6366856" cy="3858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6359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894060"/>
            <a:ext cx="4608653" cy="1619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67896"/>
            <a:ext cx="2879940" cy="1422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3"/>
            <a:ext cx="4224599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2418362"/>
            <a:ext cx="15934209" cy="6814061"/>
            <a:chOff x="1175752" y="2418362"/>
            <a:chExt cx="15934209" cy="68140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2418362"/>
              <a:ext cx="15934209" cy="6814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0724" y="3267212"/>
            <a:ext cx="4806381" cy="3135051"/>
            <a:chOff x="12160724" y="3267212"/>
            <a:chExt cx="4806381" cy="31350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0724" y="3267212"/>
              <a:ext cx="4806381" cy="3135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368" y="3649395"/>
            <a:ext cx="6779661" cy="5811138"/>
            <a:chOff x="9896368" y="3649395"/>
            <a:chExt cx="6779661" cy="5811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6368" y="3649395"/>
              <a:ext cx="6779661" cy="5811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533"/>
            <a:ext cx="4224599" cy="1355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401" y="2491530"/>
            <a:ext cx="4746883" cy="9599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0954" y="2478183"/>
            <a:ext cx="5755993" cy="9733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4325375"/>
            <a:ext cx="6760651" cy="4272054"/>
            <a:chOff x="1175752" y="4325375"/>
            <a:chExt cx="6760651" cy="4272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5752" y="4325375"/>
              <a:ext cx="6760651" cy="42720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30043" y="3972033"/>
            <a:ext cx="6501542" cy="7047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6748" y="4865205"/>
            <a:ext cx="5862852" cy="41184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7771" y="5014860"/>
            <a:ext cx="4982640" cy="13783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83542" y="6195609"/>
            <a:ext cx="4184759" cy="5471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76546" y="7236069"/>
            <a:ext cx="3719845" cy="5471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69550" y="8197468"/>
            <a:ext cx="2149231" cy="547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3"/>
            <a:ext cx="4224599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7401" y="2491530"/>
            <a:ext cx="4746883" cy="9599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0954" y="2478183"/>
            <a:ext cx="5755993" cy="9733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6450" y="4300917"/>
            <a:ext cx="16020308" cy="5203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2021-10-03T19:47:49Z</dcterms:created>
  <dcterms:modified xsi:type="dcterms:W3CDTF">2021-10-03T19:47:49Z</dcterms:modified>
</cp:coreProperties>
</file>